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Римма</dc:creator>
  <cp:lastModifiedBy>User</cp:lastModifiedBy>
  <cp:revision>4</cp:revision>
  <dcterms:modified xsi:type="dcterms:W3CDTF">2015-11-02T07:16:31Z</dcterms:modified>
  <cp:contentStatus/>
</cp:coreProperties>
</file>